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19" d="100"/>
          <a:sy n="119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B8E78-A880-EF41-D30E-126CD6A8D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F696C1-0619-19C4-1790-44021A9D9F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0C9BA-CFCB-6282-AA08-28C1772B4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D29F3-C903-9E63-C0E8-0CEBC1CFD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682CA-0DC6-2164-D7DC-6E90E4742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82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23C16-A728-7E82-5B69-D59D254BB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8934FB-9434-454E-28C4-7F6C9D134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05FA2-5B05-D103-E067-B7966CA35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97871-D970-580F-8788-BBAE6EAD2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26E02-6CF3-754A-C921-332CEC986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13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85AA52-B324-601D-EC2C-C45C1E177D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D2727E-A5EE-B022-CF37-D0C0F3F797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551B9-315F-9741-5132-F19958412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07A72-C978-79D7-2DBA-921B8CA8C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15A92-E924-0B7C-7855-4AFEB6825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58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A0AC2-DC8C-1114-C740-339AF873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34E1B-2134-C5F1-C0E7-08AB895CB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F80E3-CE32-00BF-373D-A9AFF89F1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C40F2-0B67-2169-7E1A-3C9DBD409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3C28D-BDE4-7910-F278-278A20660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88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7CBBB-3F62-AE98-4358-EA008220D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28C04-E496-0652-4C7A-D43596648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53E9E-555F-F426-B730-44831BA72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76D6E-E77A-A56A-69CF-DEB97624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7E473-72BC-8F46-5261-4CDB8C3F0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07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476F5-B564-AF88-982F-5EAC649A0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8CEDC-1EDC-EE0A-2C3F-87C6987AD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0381B-9992-1794-9053-595F670A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41A0B9-2CC3-E9B7-3F45-7D9064DC9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700FD4-2828-D61C-08B0-D91A763C7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CEEA5-67D3-6F90-C47B-CF106BCE2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497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583E0-56EC-9303-B426-F41172B19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3EF4E-D11F-3EE6-8A89-5C6020729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A6AB3E-3CDB-54FB-A67A-1345D4A493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4CB51A-BBC1-F291-8C79-8BF3E63911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61E993-EB6E-64FD-B109-DCAF1AE647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03D4CD-7263-D96C-5E2A-057C460C4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C29422-382D-B3BB-7814-DD06E036F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1E3730-13D1-E7CB-392B-A67FAD659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18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834BA-2923-5C80-5D79-132C26E9E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2CA805-51D1-09EA-5BBB-63D9557AC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A8358F-A9B9-7B55-FFA6-289FABD76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9A644-A250-5A83-0CDD-240F5EA28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47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DBE5FF-8034-4F2D-D443-75E58C65B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6BA47A-749E-7EED-FE6B-98C74B12B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C1C52F-AA04-CACB-75B4-28D88AA74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033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44651-C1CE-6029-029D-B1F5C319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52BD9-777A-6F56-EA9F-EBC67A015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F05947-2828-6ADF-9580-2CACF08F9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B2D99E-CE5C-9916-AAAB-46C131B40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51FCA6-3B8B-37AE-82EF-42A08BEB7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46196-BF01-E93D-0040-ED13E6EE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27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9C090-0AB1-538A-1A10-15E0867E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1C2D2-AE47-08B8-1500-5C399E292E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1C29C-00EE-246D-DA77-2980500B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757A5-7DA9-B79C-07F2-1F7199290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1F81A8-2421-12B6-78D9-313AA7842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2AA95-634B-3819-C764-A4CCED6F4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875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4C0518-3FD4-D8AA-CBBA-E4FB55163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E21B3-61DC-AE1E-3A5E-6DB25F097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461E3-CB04-88AA-C157-AF80100689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C4C3F-982D-EB49-A6DE-3680D9CCAEB3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AE0BE-082B-95B4-D47B-F114BCD807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493E3-4143-AC13-DDD3-760E8CBEE0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E146A-9AB7-2349-BE5C-FE9904CAC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062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A4FCE28-7C94-A876-7362-AF5B444DBE18}"/>
              </a:ext>
            </a:extLst>
          </p:cNvPr>
          <p:cNvGrpSpPr/>
          <p:nvPr/>
        </p:nvGrpSpPr>
        <p:grpSpPr>
          <a:xfrm>
            <a:off x="1775010" y="258183"/>
            <a:ext cx="3580132" cy="6363148"/>
            <a:chOff x="3991087" y="247426"/>
            <a:chExt cx="3580132" cy="636314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4EC5EF1-7F62-59F7-2442-8560426A50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887" t="7215" r="18139"/>
            <a:stretch/>
          </p:blipFill>
          <p:spPr>
            <a:xfrm>
              <a:off x="3991087" y="247426"/>
              <a:ext cx="3496236" cy="6363148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38715903-CE4D-7998-6523-8D7A2C770711}"/>
                </a:ext>
              </a:extLst>
            </p:cNvPr>
            <p:cNvCxnSpPr/>
            <p:nvPr/>
          </p:nvCxnSpPr>
          <p:spPr>
            <a:xfrm flipH="1">
              <a:off x="6185647" y="6314739"/>
              <a:ext cx="97894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D5DB575-C57C-EE90-1E98-6CB7ADF1969B}"/>
                </a:ext>
              </a:extLst>
            </p:cNvPr>
            <p:cNvSpPr txBox="1"/>
            <p:nvPr/>
          </p:nvSpPr>
          <p:spPr>
            <a:xfrm>
              <a:off x="5399598" y="6130073"/>
              <a:ext cx="7860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power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8610B79-A6B7-8B7C-9565-542E9D5B3A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3226" y="4584551"/>
              <a:ext cx="589396" cy="0"/>
            </a:xfrm>
            <a:prstGeom prst="straightConnector1">
              <a:avLst/>
            </a:prstGeom>
            <a:ln w="38100">
              <a:solidFill>
                <a:schemeClr val="accent1">
                  <a:lumMod val="75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DBB8B73-95C0-87C2-3E68-B8E28AAD7F2C}"/>
                </a:ext>
              </a:extLst>
            </p:cNvPr>
            <p:cNvSpPr txBox="1"/>
            <p:nvPr/>
          </p:nvSpPr>
          <p:spPr>
            <a:xfrm>
              <a:off x="4059900" y="4399885"/>
              <a:ext cx="11433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To camera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26D70E1-813C-30B5-90EE-9718E51B32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78433" y="3429000"/>
              <a:ext cx="200099" cy="1031386"/>
            </a:xfrm>
            <a:prstGeom prst="straightConnector1">
              <a:avLst/>
            </a:prstGeom>
            <a:ln w="38100">
              <a:solidFill>
                <a:schemeClr val="accent1">
                  <a:lumMod val="75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4F9383-69A1-7AC4-55A1-FFFBDE2E4180}"/>
                </a:ext>
              </a:extLst>
            </p:cNvPr>
            <p:cNvSpPr txBox="1"/>
            <p:nvPr/>
          </p:nvSpPr>
          <p:spPr>
            <a:xfrm>
              <a:off x="6185647" y="2911751"/>
              <a:ext cx="1385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>
                      <a:lumMod val="75000"/>
                    </a:schemeClr>
                  </a:solidFill>
                </a:rPr>
                <a:t>To PC/laptop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7D715B99-1572-E17B-7652-A76F0B49C5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647" b="12772"/>
          <a:stretch/>
        </p:blipFill>
        <p:spPr>
          <a:xfrm>
            <a:off x="6189270" y="848062"/>
            <a:ext cx="5143500" cy="518339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7C97407-06F1-8B4E-4660-1F9E395FBF46}"/>
              </a:ext>
            </a:extLst>
          </p:cNvPr>
          <p:cNvCxnSpPr>
            <a:cxnSpLocks/>
          </p:cNvCxnSpPr>
          <p:nvPr/>
        </p:nvCxnSpPr>
        <p:spPr>
          <a:xfrm flipH="1" flipV="1">
            <a:off x="7591798" y="2731528"/>
            <a:ext cx="1326291" cy="1076679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D20BEFC-1A7B-249F-9275-1A92AD865B47}"/>
              </a:ext>
            </a:extLst>
          </p:cNvPr>
          <p:cNvSpPr txBox="1"/>
          <p:nvPr/>
        </p:nvSpPr>
        <p:spPr>
          <a:xfrm>
            <a:off x="6189270" y="2085197"/>
            <a:ext cx="28050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device name shown at the back of the camera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766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17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fa-hsuan lin</dc:creator>
  <cp:lastModifiedBy>fa-hsuan lin</cp:lastModifiedBy>
  <cp:revision>1</cp:revision>
  <dcterms:created xsi:type="dcterms:W3CDTF">2023-06-25T18:21:50Z</dcterms:created>
  <dcterms:modified xsi:type="dcterms:W3CDTF">2023-06-25T18:29:44Z</dcterms:modified>
</cp:coreProperties>
</file>

<file path=docProps/thumbnail.jpeg>
</file>